
<file path=[Content_Types].xml><?xml version="1.0" encoding="utf-8"?>
<Types xmlns="http://schemas.openxmlformats.org/package/2006/content-types">
  <Default Extension="jpeg" ContentType="image/jpeg"/>
  <Default Extension="jp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10"/>
  </p:notesMasterIdLst>
  <p:sldIdLst>
    <p:sldId id="281" r:id="rId5"/>
    <p:sldId id="282" r:id="rId6"/>
    <p:sldId id="283" r:id="rId7"/>
    <p:sldId id="284" r:id="rId8"/>
    <p:sldId id="285" r:id="rId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63" d="100"/>
          <a:sy n="63" d="100"/>
        </p:scale>
        <p:origin x="804" y="56"/>
      </p:cViewPr>
      <p:guideLst/>
    </p:cSldViewPr>
  </p:slid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viewProps" Target="viewProp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presProps" Target="presProps.xml"/><Relationship Id="rId5" Type="http://schemas.openxmlformats.org/officeDocument/2006/relationships/slide" Target="slides/slide1.xml"/><Relationship Id="rId10"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5B94D2E-832E-4454-88B1-C6C215C9E55C}" type="datetimeFigureOut">
              <a:rPr lang="en-US" smtClean="0"/>
              <a:t>1/29/2025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40A0A09-6FA2-432A-878F-290AC51C7288}" type="slidenum">
              <a:rPr lang="en-US" smtClean="0"/>
              <a:t>‹#›</a:t>
            </a:fld>
            <a:endParaRPr lang="en-US" dirty="0"/>
          </a:p>
        </p:txBody>
      </p:sp>
    </p:spTree>
    <p:extLst>
      <p:ext uri="{BB962C8B-B14F-4D97-AF65-F5344CB8AC3E}">
        <p14:creationId xmlns:p14="http://schemas.microsoft.com/office/powerpoint/2010/main" val="30049366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r>
              <a:rPr lang="en-US" dirty="0"/>
              <a:t>6/6/2019</a:t>
            </a:r>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US" dirty="0"/>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dirty="0"/>
              <a:t>6/6/2019</a:t>
            </a:r>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dirty="0"/>
              <a:t>6/6/2019</a:t>
            </a:r>
          </a:p>
        </p:txBody>
      </p:sp>
      <p:sp>
        <p:nvSpPr>
          <p:cNvPr id="5" name="Footer Placeholder 4"/>
          <p:cNvSpPr>
            <a:spLocks noGrp="1"/>
          </p:cNvSpPr>
          <p:nvPr>
            <p:ph type="ftr" sz="quarter" idx="11"/>
          </p:nvPr>
        </p:nvSpPr>
        <p:spPr/>
        <p:txBody>
          <a:bodyPr/>
          <a:lstStyle/>
          <a:p>
            <a:endParaRPr lang="en-US" dirty="0"/>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dirty="0"/>
              <a:t>6/6/2019</a:t>
            </a:r>
          </a:p>
        </p:txBody>
      </p:sp>
      <p:sp>
        <p:nvSpPr>
          <p:cNvPr id="5" name="Footer Placeholder 4"/>
          <p:cNvSpPr>
            <a:spLocks noGrp="1"/>
          </p:cNvSpPr>
          <p:nvPr>
            <p:ph type="ftr" sz="quarter" idx="11"/>
          </p:nvPr>
        </p:nvSpPr>
        <p:spPr/>
        <p:txBody>
          <a:bodyPr/>
          <a:lstStyle/>
          <a:p>
            <a:endParaRPr lang="en-US" dirty="0"/>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dirty="0"/>
              <a:t>6/6/2019</a:t>
            </a:r>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r>
              <a:rPr lang="en-US" dirty="0"/>
              <a:t>6/6/2019</a:t>
            </a:r>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r>
              <a:rPr lang="en-US" dirty="0"/>
              <a:t>6/6/2019</a:t>
            </a:r>
          </a:p>
        </p:txBody>
      </p:sp>
      <p:sp>
        <p:nvSpPr>
          <p:cNvPr id="8" name="Footer Placeholder 7"/>
          <p:cNvSpPr>
            <a:spLocks noGrp="1"/>
          </p:cNvSpPr>
          <p:nvPr>
            <p:ph type="ftr" sz="quarter" idx="11"/>
          </p:nvPr>
        </p:nvSpPr>
        <p:spPr>
          <a:xfrm>
            <a:off x="561111" y="6391838"/>
            <a:ext cx="3644282" cy="304801"/>
          </a:xfrm>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r>
              <a:rPr lang="en-US" dirty="0"/>
              <a:t>6/6/2019</a:t>
            </a:r>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r>
              <a:rPr lang="en-US" dirty="0"/>
              <a:t>6/6/2019</a:t>
            </a:r>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dirty="0"/>
              <a:t>6/6/2019</a:t>
            </a:r>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dirty="0"/>
              <a:t>6/6/2019</a:t>
            </a:r>
          </a:p>
        </p:txBody>
      </p:sp>
      <p:sp>
        <p:nvSpPr>
          <p:cNvPr id="5" name="Footer Placeholder 4"/>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r>
              <a:rPr lang="en-US" dirty="0"/>
              <a:t>6/6/2019</a:t>
            </a:r>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r>
              <a:rPr lang="en-US" dirty="0"/>
              <a:t>6/6/2019</a:t>
            </a:r>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r>
              <a:rPr lang="en-US" dirty="0"/>
              <a:t>6/6/2019</a:t>
            </a:r>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dirty="0"/>
              <a:t>6/6/2019</a:t>
            </a:r>
          </a:p>
        </p:txBody>
      </p:sp>
      <p:sp>
        <p:nvSpPr>
          <p:cNvPr id="3" name="Footer Placeholder 2"/>
          <p:cNvSpPr>
            <a:spLocks noGrp="1"/>
          </p:cNvSpPr>
          <p:nvPr>
            <p:ph type="ftr" sz="quarter" idx="11"/>
          </p:nvPr>
        </p:nvSpPr>
        <p:spPr/>
        <p:txBody>
          <a:bodyPr/>
          <a:lstStyle/>
          <a:p>
            <a:endParaRPr lang="en-US" dirty="0"/>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dirty="0"/>
              <a:t>6/6/2019</a:t>
            </a:r>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dirty="0"/>
              <a:t>6/6/2019</a:t>
            </a:r>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r>
              <a:rPr lang="en-US" dirty="0"/>
              <a:t>6/6/2019</a:t>
            </a:r>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US" dirty="0"/>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73"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72" r:id="rId12"/>
    <p:sldLayoutId id="2147483662" r:id="rId13"/>
    <p:sldLayoutId id="2147483669" r:id="rId14"/>
    <p:sldLayoutId id="2147483670" r:id="rId15"/>
    <p:sldLayoutId id="2147483658" r:id="rId16"/>
    <p:sldLayoutId id="2147483659" r:id="rId17"/>
  </p:sldLayoutIdLst>
  <p:hf sldNum="0" hdr="0" ftr="0" dt="0"/>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8" name="Rectangle 47">
            <a:extLst>
              <a:ext uri="{FF2B5EF4-FFF2-40B4-BE49-F238E27FC236}">
                <a16:creationId xmlns:a16="http://schemas.microsoft.com/office/drawing/2014/main" id="{2668F1A4-6DBB-4F0B-A679-6EE5483638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Freeform 5">
            <a:extLst>
              <a:ext uri="{FF2B5EF4-FFF2-40B4-BE49-F238E27FC236}">
                <a16:creationId xmlns:a16="http://schemas.microsoft.com/office/drawing/2014/main" id="{B8DBF1C0-B8F1-4AAC-8704-256BA0E9D6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794"/>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en-US"/>
          </a:p>
        </p:txBody>
      </p:sp>
      <p:pic>
        <p:nvPicPr>
          <p:cNvPr id="6" name="Picture 5" descr="purple tinted chalkboard">
            <a:extLst>
              <a:ext uri="{FF2B5EF4-FFF2-40B4-BE49-F238E27FC236}">
                <a16:creationId xmlns:a16="http://schemas.microsoft.com/office/drawing/2014/main" id="{12751E25-7490-4E9F-B6B6-99147D39E66E}"/>
              </a:ext>
            </a:extLst>
          </p:cNvPr>
          <p:cNvPicPr>
            <a:picLocks noChangeAspect="1"/>
          </p:cNvPicPr>
          <p:nvPr/>
        </p:nvPicPr>
        <p:blipFill rotWithShape="1">
          <a:blip r:embed="rId2">
            <a:alphaModFix amt="55000"/>
          </a:blip>
          <a:srcRect r="-1" b="21257"/>
          <a:stretch/>
        </p:blipFill>
        <p:spPr>
          <a:xfrm>
            <a:off x="474133" y="474133"/>
            <a:ext cx="11243734" cy="5909733"/>
          </a:xfrm>
          <a:prstGeom prst="rect">
            <a:avLst/>
          </a:prstGeom>
          <a:noFill/>
        </p:spPr>
      </p:pic>
      <p:sp>
        <p:nvSpPr>
          <p:cNvPr id="2" name="Title 1">
            <a:extLst>
              <a:ext uri="{FF2B5EF4-FFF2-40B4-BE49-F238E27FC236}">
                <a16:creationId xmlns:a16="http://schemas.microsoft.com/office/drawing/2014/main" id="{235B1457-35E0-409B-98CD-F11D19CA6FA5}"/>
              </a:ext>
            </a:extLst>
          </p:cNvPr>
          <p:cNvSpPr>
            <a:spLocks noGrp="1"/>
          </p:cNvSpPr>
          <p:nvPr>
            <p:ph type="ctrTitle"/>
          </p:nvPr>
        </p:nvSpPr>
        <p:spPr>
          <a:xfrm>
            <a:off x="1154954" y="2099733"/>
            <a:ext cx="9767046" cy="2677648"/>
          </a:xfrm>
        </p:spPr>
        <p:txBody>
          <a:bodyPr>
            <a:normAutofit/>
          </a:bodyPr>
          <a:lstStyle/>
          <a:p>
            <a:r>
              <a:rPr lang="en-US" b="1" dirty="0">
                <a:solidFill>
                  <a:srgbClr val="FFFFFF"/>
                </a:solidFill>
              </a:rPr>
              <a:t>10million Rent A Car System</a:t>
            </a:r>
          </a:p>
        </p:txBody>
      </p:sp>
      <p:sp>
        <p:nvSpPr>
          <p:cNvPr id="3" name="Subtitle 2">
            <a:extLst>
              <a:ext uri="{FF2B5EF4-FFF2-40B4-BE49-F238E27FC236}">
                <a16:creationId xmlns:a16="http://schemas.microsoft.com/office/drawing/2014/main" id="{78BDD245-17CD-4FBE-A9CF-AC997273DFE5}"/>
              </a:ext>
            </a:extLst>
          </p:cNvPr>
          <p:cNvSpPr>
            <a:spLocks noGrp="1"/>
          </p:cNvSpPr>
          <p:nvPr>
            <p:ph type="subTitle" idx="1"/>
          </p:nvPr>
        </p:nvSpPr>
        <p:spPr>
          <a:xfrm>
            <a:off x="1154954" y="4777380"/>
            <a:ext cx="8827245" cy="861420"/>
          </a:xfrm>
        </p:spPr>
        <p:txBody>
          <a:bodyPr>
            <a:normAutofit/>
          </a:bodyPr>
          <a:lstStyle/>
          <a:p>
            <a:r>
              <a:rPr lang="en-US" dirty="0">
                <a:solidFill>
                  <a:srgbClr val="FFFFFF"/>
                </a:solidFill>
              </a:rPr>
              <a:t>Muhammad Talha</a:t>
            </a:r>
          </a:p>
          <a:p>
            <a:r>
              <a:rPr lang="en-US" dirty="0">
                <a:solidFill>
                  <a:srgbClr val="FFFFFF"/>
                </a:solidFill>
              </a:rPr>
              <a:t>F2024266501</a:t>
            </a:r>
          </a:p>
        </p:txBody>
      </p:sp>
      <p:sp>
        <p:nvSpPr>
          <p:cNvPr id="52" name="Rectangle 51">
            <a:extLst>
              <a:ext uri="{FF2B5EF4-FFF2-40B4-BE49-F238E27FC236}">
                <a16:creationId xmlns:a16="http://schemas.microsoft.com/office/drawing/2014/main" id="{B70F7E59-C971-4F55-8E3A-1E583B65FC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23065832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2AEB51-94D5-999C-37C2-A3E80E50E54A}"/>
              </a:ext>
            </a:extLst>
          </p:cNvPr>
          <p:cNvSpPr>
            <a:spLocks noGrp="1"/>
          </p:cNvSpPr>
          <p:nvPr>
            <p:ph type="title"/>
          </p:nvPr>
        </p:nvSpPr>
        <p:spPr/>
        <p:txBody>
          <a:bodyPr/>
          <a:lstStyle/>
          <a:p>
            <a:pPr algn="ctr"/>
            <a:r>
              <a:rPr lang="en-US" b="1" dirty="0"/>
              <a:t>Rent a Car</a:t>
            </a:r>
          </a:p>
        </p:txBody>
      </p:sp>
      <p:sp>
        <p:nvSpPr>
          <p:cNvPr id="3" name="Content Placeholder 2">
            <a:extLst>
              <a:ext uri="{FF2B5EF4-FFF2-40B4-BE49-F238E27FC236}">
                <a16:creationId xmlns:a16="http://schemas.microsoft.com/office/drawing/2014/main" id="{6AED47C9-7261-BB11-4500-4C7D88659D21}"/>
              </a:ext>
            </a:extLst>
          </p:cNvPr>
          <p:cNvSpPr>
            <a:spLocks noGrp="1"/>
          </p:cNvSpPr>
          <p:nvPr>
            <p:ph idx="1"/>
          </p:nvPr>
        </p:nvSpPr>
        <p:spPr/>
        <p:txBody>
          <a:bodyPr>
            <a:normAutofit/>
          </a:bodyPr>
          <a:lstStyle/>
          <a:p>
            <a:r>
              <a:rPr lang="en-US" sz="2400" dirty="0"/>
              <a:t>A </a:t>
            </a:r>
            <a:r>
              <a:rPr lang="en-US" sz="2400" b="1" dirty="0"/>
              <a:t>Rent-A-Car</a:t>
            </a:r>
            <a:r>
              <a:rPr lang="en-US" sz="2400" dirty="0"/>
              <a:t> system is a service that allows people to rent a car for a specific period, usually by the </a:t>
            </a:r>
            <a:r>
              <a:rPr lang="en-US" sz="2400" b="1" dirty="0"/>
              <a:t>hour, day, or even longer</a:t>
            </a:r>
            <a:r>
              <a:rPr lang="en-US" sz="2400" dirty="0"/>
              <a:t>. Customers choose a car, specify how long they need it, and pay based on the rental duration and car type.</a:t>
            </a:r>
          </a:p>
        </p:txBody>
      </p:sp>
    </p:spTree>
    <p:extLst>
      <p:ext uri="{BB962C8B-B14F-4D97-AF65-F5344CB8AC3E}">
        <p14:creationId xmlns:p14="http://schemas.microsoft.com/office/powerpoint/2010/main" val="13788717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FEE0B5-70BC-5773-1C12-E21049255525}"/>
              </a:ext>
            </a:extLst>
          </p:cNvPr>
          <p:cNvSpPr>
            <a:spLocks noGrp="1"/>
          </p:cNvSpPr>
          <p:nvPr>
            <p:ph type="title"/>
          </p:nvPr>
        </p:nvSpPr>
        <p:spPr/>
        <p:txBody>
          <a:bodyPr/>
          <a:lstStyle/>
          <a:p>
            <a:pPr algn="ctr"/>
            <a:r>
              <a:rPr lang="en-US" b="1" dirty="0"/>
              <a:t>What the Project does</a:t>
            </a:r>
          </a:p>
        </p:txBody>
      </p:sp>
      <p:sp>
        <p:nvSpPr>
          <p:cNvPr id="3" name="Content Placeholder 2">
            <a:extLst>
              <a:ext uri="{FF2B5EF4-FFF2-40B4-BE49-F238E27FC236}">
                <a16:creationId xmlns:a16="http://schemas.microsoft.com/office/drawing/2014/main" id="{130DB839-9325-C446-9B4C-CF69B16A94AF}"/>
              </a:ext>
            </a:extLst>
          </p:cNvPr>
          <p:cNvSpPr>
            <a:spLocks noGrp="1"/>
          </p:cNvSpPr>
          <p:nvPr>
            <p:ph idx="1"/>
          </p:nvPr>
        </p:nvSpPr>
        <p:spPr/>
        <p:txBody>
          <a:bodyPr>
            <a:normAutofit/>
          </a:bodyPr>
          <a:lstStyle/>
          <a:p>
            <a:r>
              <a:rPr lang="en-US" sz="2400" b="1" dirty="0"/>
              <a:t>"This system allows users to select a car from different categories, such as Mini, SUV, VIP, or even special and vintage cars. Users can choose to rent by the hour and the program calculates the total cost automatically. It also offers an option to hire a driver, adding another layer of functionality."</a:t>
            </a:r>
          </a:p>
        </p:txBody>
      </p:sp>
    </p:spTree>
    <p:extLst>
      <p:ext uri="{BB962C8B-B14F-4D97-AF65-F5344CB8AC3E}">
        <p14:creationId xmlns:p14="http://schemas.microsoft.com/office/powerpoint/2010/main" val="39514317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0D14F-8471-BE39-38FD-F6ADB1D52E4D}"/>
              </a:ext>
            </a:extLst>
          </p:cNvPr>
          <p:cNvSpPr>
            <a:spLocks noGrp="1"/>
          </p:cNvSpPr>
          <p:nvPr>
            <p:ph type="title"/>
          </p:nvPr>
        </p:nvSpPr>
        <p:spPr/>
        <p:txBody>
          <a:bodyPr/>
          <a:lstStyle/>
          <a:p>
            <a:pPr algn="ctr"/>
            <a:r>
              <a:rPr lang="en-US" b="1" dirty="0"/>
              <a:t>Working of Code</a:t>
            </a:r>
          </a:p>
        </p:txBody>
      </p:sp>
      <p:sp>
        <p:nvSpPr>
          <p:cNvPr id="3" name="Content Placeholder 2">
            <a:extLst>
              <a:ext uri="{FF2B5EF4-FFF2-40B4-BE49-F238E27FC236}">
                <a16:creationId xmlns:a16="http://schemas.microsoft.com/office/drawing/2014/main" id="{376C0619-B4F9-C9F0-5705-AD86D8C49270}"/>
              </a:ext>
            </a:extLst>
          </p:cNvPr>
          <p:cNvSpPr>
            <a:spLocks noGrp="1"/>
          </p:cNvSpPr>
          <p:nvPr>
            <p:ph idx="1"/>
          </p:nvPr>
        </p:nvSpPr>
        <p:spPr/>
        <p:txBody>
          <a:bodyPr>
            <a:normAutofit/>
          </a:bodyPr>
          <a:lstStyle/>
          <a:p>
            <a:r>
              <a:rPr lang="en-US" sz="2400" dirty="0"/>
              <a:t>"The program starts by displaying a menu of car types. Once the user selects a car, they enter the rental duration. The program then calculates the price based on predefined rates using a </a:t>
            </a:r>
            <a:r>
              <a:rPr lang="en-US" sz="2400" b="1" dirty="0"/>
              <a:t>switch-case statement</a:t>
            </a:r>
            <a:r>
              <a:rPr lang="en-US" sz="2400" dirty="0"/>
              <a:t>. It also includes an </a:t>
            </a:r>
            <a:r>
              <a:rPr lang="en-US" sz="2400" b="1" dirty="0"/>
              <a:t>if-else</a:t>
            </a:r>
            <a:r>
              <a:rPr lang="en-US" sz="2400" dirty="0"/>
              <a:t> structure for input validation and an option to add a driver. Finally, the system displays the total rental cost to the user."</a:t>
            </a:r>
          </a:p>
        </p:txBody>
      </p:sp>
    </p:spTree>
    <p:extLst>
      <p:ext uri="{BB962C8B-B14F-4D97-AF65-F5344CB8AC3E}">
        <p14:creationId xmlns:p14="http://schemas.microsoft.com/office/powerpoint/2010/main" val="27384355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D13FBE-680C-1582-457C-0A8952C46989}"/>
              </a:ext>
            </a:extLst>
          </p:cNvPr>
          <p:cNvSpPr>
            <a:spLocks noGrp="1"/>
          </p:cNvSpPr>
          <p:nvPr>
            <p:ph type="title"/>
          </p:nvPr>
        </p:nvSpPr>
        <p:spPr/>
        <p:txBody>
          <a:bodyPr/>
          <a:lstStyle/>
          <a:p>
            <a:pPr algn="ctr"/>
            <a:r>
              <a:rPr lang="en-US" b="1" dirty="0"/>
              <a:t>My code</a:t>
            </a:r>
          </a:p>
        </p:txBody>
      </p:sp>
      <p:sp>
        <p:nvSpPr>
          <p:cNvPr id="3" name="Content Placeholder 2">
            <a:extLst>
              <a:ext uri="{FF2B5EF4-FFF2-40B4-BE49-F238E27FC236}">
                <a16:creationId xmlns:a16="http://schemas.microsoft.com/office/drawing/2014/main" id="{97C93202-1043-9D0C-2EE7-E9FDF1573AB7}"/>
              </a:ext>
            </a:extLst>
          </p:cNvPr>
          <p:cNvSpPr>
            <a:spLocks noGrp="1"/>
          </p:cNvSpPr>
          <p:nvPr>
            <p:ph idx="1"/>
          </p:nvPr>
        </p:nvSpPr>
        <p:spPr/>
        <p:txBody>
          <a:bodyPr>
            <a:normAutofit/>
          </a:bodyPr>
          <a:lstStyle/>
          <a:p>
            <a:r>
              <a:rPr lang="en-US" sz="2800" b="1" dirty="0"/>
              <a:t>"I will now walk you through the main components of my code and explain how it works in more detail. Let’s begin!"</a:t>
            </a:r>
          </a:p>
        </p:txBody>
      </p:sp>
    </p:spTree>
    <p:extLst>
      <p:ext uri="{BB962C8B-B14F-4D97-AF65-F5344CB8AC3E}">
        <p14:creationId xmlns:p14="http://schemas.microsoft.com/office/powerpoint/2010/main" val="177467822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5F666C14-7219-46F1-8169-9E45DA110AD7}">
  <ds:schemaRefs>
    <ds:schemaRef ds:uri="http://schemas.microsoft.com/sharepoint/v3/contenttype/forms"/>
  </ds:schemaRefs>
</ds:datastoreItem>
</file>

<file path=customXml/itemProps2.xml><?xml version="1.0" encoding="utf-8"?>
<ds:datastoreItem xmlns:ds="http://schemas.openxmlformats.org/officeDocument/2006/customXml" ds:itemID="{F44B8C88-7AFD-4F93-AF50-E36A0AADA3C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CAC0CEB4-BFAC-4014-9B69-2CFFE0B783D9}">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Ion Boardroom design</Template>
  <TotalTime>29</TotalTime>
  <Words>228</Words>
  <Application>Microsoft Office PowerPoint</Application>
  <PresentationFormat>Widescreen</PresentationFormat>
  <Paragraphs>11</Paragraphs>
  <Slides>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vt:i4>
      </vt:variant>
    </vt:vector>
  </HeadingPairs>
  <TitlesOfParts>
    <vt:vector size="10" baseType="lpstr">
      <vt:lpstr>Arial</vt:lpstr>
      <vt:lpstr>Calibri</vt:lpstr>
      <vt:lpstr>Century Gothic</vt:lpstr>
      <vt:lpstr>Wingdings 3</vt:lpstr>
      <vt:lpstr>Ion Boardroom</vt:lpstr>
      <vt:lpstr>10million Rent A Car System</vt:lpstr>
      <vt:lpstr>Rent a Car</vt:lpstr>
      <vt:lpstr>What the Project does</vt:lpstr>
      <vt:lpstr>Working of Code</vt:lpstr>
      <vt:lpstr>My code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Muhammad Talha</dc:creator>
  <cp:lastModifiedBy>Muhammad Talha</cp:lastModifiedBy>
  <cp:revision>1</cp:revision>
  <dcterms:created xsi:type="dcterms:W3CDTF">2025-01-29T18:44:29Z</dcterms:created>
  <dcterms:modified xsi:type="dcterms:W3CDTF">2025-01-29T19:14:22Z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